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725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97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01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68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00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69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7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90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88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85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09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7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5594-A18A-4870-922A-E60826B7967E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7F5F-2E46-47B3-AFDD-566FC737F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5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Юридическое обслуживание</a:t>
            </a:r>
            <a:br>
              <a:rPr lang="ru-RU" dirty="0" smtClean="0"/>
            </a:br>
            <a:r>
              <a:rPr lang="ru-RU" dirty="0" smtClean="0"/>
              <a:t>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Практика компании «</a:t>
            </a:r>
            <a:r>
              <a:rPr lang="ru-RU" dirty="0" err="1" smtClean="0"/>
              <a:t>Юрпрофи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283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Детально распишите как вы решаете такие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Четко распишите что входит в аутсорсинг, как вы работаете.</a:t>
            </a:r>
          </a:p>
          <a:p>
            <a:pPr algn="l"/>
            <a:r>
              <a:rPr lang="ru-RU" dirty="0" smtClean="0"/>
              <a:t>1 слайд – решение 1 вопроса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807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/>
          </a:bodyPr>
          <a:lstStyle/>
          <a:p>
            <a:r>
              <a:rPr lang="ru-RU" dirty="0" smtClean="0"/>
              <a:t>Преимущества работы с 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Опишите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почему другие предприниматели уже доверяют вам? 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610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/>
          </a:bodyPr>
          <a:lstStyle/>
          <a:p>
            <a:r>
              <a:rPr lang="ru-RU" dirty="0" smtClean="0"/>
              <a:t>Отзывы о работе с 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Подкрепить мнение о вас реальными отзывами. </a:t>
            </a:r>
          </a:p>
          <a:p>
            <a:pPr algn="l"/>
            <a:r>
              <a:rPr lang="ru-RU" dirty="0" smtClean="0"/>
              <a:t>Лучше всего работают отзывы с фото.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18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/>
          </a:bodyPr>
          <a:lstStyle/>
          <a:p>
            <a:r>
              <a:rPr lang="ru-RU" dirty="0" smtClean="0"/>
              <a:t>Отзывы о работе с 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Подкрепить мнение о вас реальными отзывами. </a:t>
            </a:r>
          </a:p>
          <a:p>
            <a:pPr algn="l"/>
            <a:r>
              <a:rPr lang="ru-RU" dirty="0" smtClean="0"/>
              <a:t>Лучше всего работают отзывы с фото.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6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/>
          </a:bodyPr>
          <a:lstStyle/>
          <a:p>
            <a:r>
              <a:rPr lang="ru-RU" dirty="0" smtClean="0"/>
              <a:t>Отзывы о работе с 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Подкрепить мнение о вас реальными отзывами. </a:t>
            </a:r>
          </a:p>
          <a:p>
            <a:pPr algn="l"/>
            <a:r>
              <a:rPr lang="ru-RU" dirty="0" smtClean="0"/>
              <a:t>Лучше всего работают отзывы с фото.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00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/>
          </a:bodyPr>
          <a:lstStyle/>
          <a:p>
            <a:r>
              <a:rPr lang="ru-RU" smtClean="0"/>
              <a:t>Начнем сотрудничество?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Предложите варианты связи с вами: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Звоните: </a:t>
            </a:r>
            <a:r>
              <a:rPr lang="en-US" dirty="0" smtClean="0"/>
              <a:t>8 800 555 16 89</a:t>
            </a:r>
          </a:p>
          <a:p>
            <a:pPr algn="l"/>
            <a:r>
              <a:rPr lang="ru-RU" dirty="0" smtClean="0"/>
              <a:t>Пишите нам: </a:t>
            </a:r>
            <a:r>
              <a:rPr lang="en-US" dirty="0" smtClean="0"/>
              <a:t>info@jurmarketing.ru</a:t>
            </a: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858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9182"/>
            <a:ext cx="9144000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проблемы предпринимателей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</a:t>
            </a:r>
          </a:p>
          <a:p>
            <a:pPr algn="l"/>
            <a:r>
              <a:rPr lang="ru-RU" dirty="0" smtClean="0"/>
              <a:t>2</a:t>
            </a:r>
          </a:p>
          <a:p>
            <a:pPr algn="l"/>
            <a:r>
              <a:rPr lang="ru-RU" dirty="0" smtClean="0"/>
              <a:t>3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Опишите по пунктам, чего боятся ваши клиенты? </a:t>
            </a:r>
          </a:p>
          <a:p>
            <a:pPr algn="l"/>
            <a:r>
              <a:rPr lang="ru-RU" dirty="0" smtClean="0"/>
              <a:t>В каких вопросах им нужна помощь, покажите что вы знаете их проблемы.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19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9182"/>
            <a:ext cx="10153934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 smtClean="0"/>
              <a:t>последствия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к которым приводят эти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</a:t>
            </a:r>
          </a:p>
          <a:p>
            <a:pPr algn="l"/>
            <a:r>
              <a:rPr lang="ru-RU" dirty="0" smtClean="0"/>
              <a:t>2</a:t>
            </a:r>
          </a:p>
          <a:p>
            <a:pPr algn="l"/>
            <a:r>
              <a:rPr lang="ru-RU" dirty="0" smtClean="0"/>
              <a:t>3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Опишите по пунктам, чего к чему обычно приводят проблемы и их не решение? </a:t>
            </a:r>
          </a:p>
          <a:p>
            <a:pPr algn="l"/>
            <a:r>
              <a:rPr lang="ru-RU" dirty="0" smtClean="0"/>
              <a:t>Покажите, что вы точно знаете как развиваются юридические вопросы в бизнесе.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064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352" y="259665"/>
            <a:ext cx="7633648" cy="65983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91127" y="0"/>
            <a:ext cx="9144000" cy="1612924"/>
          </a:xfrm>
        </p:spPr>
        <p:txBody>
          <a:bodyPr>
            <a:normAutofit/>
          </a:bodyPr>
          <a:lstStyle/>
          <a:p>
            <a:r>
              <a:rPr lang="ru-RU" dirty="0" smtClean="0"/>
              <a:t>Представьтесь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7313" y="1944911"/>
            <a:ext cx="9144000" cy="398265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Напишите кто вы</a:t>
            </a:r>
          </a:p>
          <a:p>
            <a:pPr algn="l"/>
            <a:r>
              <a:rPr lang="ru-RU" dirty="0" smtClean="0"/>
              <a:t>Почему вам можно доверять</a:t>
            </a:r>
          </a:p>
          <a:p>
            <a:pPr algn="l"/>
            <a:r>
              <a:rPr lang="ru-RU" dirty="0" smtClean="0"/>
              <a:t>Подтвердите вашу компетенцию конкретными</a:t>
            </a:r>
          </a:p>
          <a:p>
            <a:pPr algn="l"/>
            <a:r>
              <a:rPr lang="ru-RU" dirty="0" smtClean="0"/>
              <a:t>фактами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4271" y="5725569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Иванов Иван,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Управляющий партнер компании «</a:t>
            </a:r>
            <a:r>
              <a:rPr lang="ru-RU" dirty="0" err="1" smtClean="0">
                <a:solidFill>
                  <a:schemeClr val="bg1"/>
                </a:solidFill>
              </a:rPr>
              <a:t>Юрпрофи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740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Предложите варианты решения проблем предпринимателей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Распишите по пунктам, что нужно делать чтобы решить проблемы, или предотвратить их появление?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684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Детально </a:t>
            </a:r>
            <a:r>
              <a:rPr lang="ru-RU" dirty="0" smtClean="0"/>
              <a:t>распишите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как вы решаете такие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Четко распишите что входит в аутсорсинг, как вы работаете</a:t>
            </a:r>
            <a:endParaRPr lang="ru-RU" dirty="0"/>
          </a:p>
          <a:p>
            <a:pPr algn="l"/>
            <a:r>
              <a:rPr lang="ru-RU" dirty="0" smtClean="0"/>
              <a:t>1 слайд – решение 1 вопроса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7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Детально </a:t>
            </a:r>
            <a:r>
              <a:rPr lang="ru-RU" dirty="0" smtClean="0"/>
              <a:t>распишите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как вы решаете такие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Четко распишите что входит в аутсорсинг, как вы работаете.</a:t>
            </a:r>
          </a:p>
          <a:p>
            <a:pPr algn="l"/>
            <a:r>
              <a:rPr lang="ru-RU" dirty="0" smtClean="0"/>
              <a:t>1 слайд – решение 1 вопроса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735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Детально </a:t>
            </a:r>
            <a:r>
              <a:rPr lang="ru-RU" dirty="0" smtClean="0"/>
              <a:t>распишите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как вы решаете такие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Четко распишите что входит в аутсорсинг, как вы работаете</a:t>
            </a:r>
          </a:p>
          <a:p>
            <a:pPr algn="l"/>
            <a:r>
              <a:rPr lang="ru-RU" dirty="0" smtClean="0"/>
              <a:t>1 слайд – решение 1 вопроса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184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9182"/>
            <a:ext cx="11232107" cy="1612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Детально распишите как вы решаете такие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174" y="1944911"/>
            <a:ext cx="9144000" cy="398265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Четко распишите что входит в аутсорсинг, как вы работаете.</a:t>
            </a:r>
          </a:p>
          <a:p>
            <a:pPr algn="l"/>
            <a:r>
              <a:rPr lang="ru-RU" dirty="0" smtClean="0"/>
              <a:t>1 слайд – решение 1 вопроса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16954" y="5581934"/>
            <a:ext cx="383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8 800 555 16 89</a:t>
            </a:r>
          </a:p>
          <a:p>
            <a:r>
              <a:rPr lang="en-US" dirty="0"/>
              <a:t>j</a:t>
            </a:r>
            <a:r>
              <a:rPr lang="en-US" dirty="0" smtClean="0"/>
              <a:t>urmarketing.ru</a:t>
            </a:r>
          </a:p>
          <a:p>
            <a:r>
              <a:rPr lang="en-US" dirty="0" smtClean="0"/>
              <a:t>info@jurmarketing.ru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056" y="5349875"/>
            <a:ext cx="2012338" cy="11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8501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427</Words>
  <Application>Microsoft Office PowerPoint</Application>
  <PresentationFormat>Произвольный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Юридическое обслуживание бизнеса</vt:lpstr>
      <vt:lpstr>Основные проблемы предпринимателей</vt:lpstr>
      <vt:lpstr>Основные последствия, к которым приводят эти проблемы</vt:lpstr>
      <vt:lpstr>Представьтесь </vt:lpstr>
      <vt:lpstr>Предложите варианты решения проблем предпринимателей</vt:lpstr>
      <vt:lpstr>Детально распишите, как вы решаете такие проблемы</vt:lpstr>
      <vt:lpstr>Детально распишите, как вы решаете такие проблемы</vt:lpstr>
      <vt:lpstr>Детально распишите, как вы решаете такие проблемы</vt:lpstr>
      <vt:lpstr>Детально распишите как вы решаете такие проблемы</vt:lpstr>
      <vt:lpstr>Детально распишите как вы решаете такие проблемы</vt:lpstr>
      <vt:lpstr>Преимущества работы с вами</vt:lpstr>
      <vt:lpstr>Отзывы о работе с вами</vt:lpstr>
      <vt:lpstr>Отзывы о работе с вами</vt:lpstr>
      <vt:lpstr>Отзывы о работе с вами</vt:lpstr>
      <vt:lpstr>Начнем сотрудничество?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Юридическое обслуживание бизнеса</dc:title>
  <dc:creator>Аня</dc:creator>
  <cp:lastModifiedBy>Admin</cp:lastModifiedBy>
  <cp:revision>7</cp:revision>
  <dcterms:created xsi:type="dcterms:W3CDTF">2016-09-12T15:15:09Z</dcterms:created>
  <dcterms:modified xsi:type="dcterms:W3CDTF">2016-09-23T13:35:34Z</dcterms:modified>
</cp:coreProperties>
</file>